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165D1D-3670-4F12-B014-014F93B91CB7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BAA68DE-7020-48E2-A4A8-4D618128C6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78278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BAA68DE-7020-48E2-A4A8-4D618128C690}" type="slidenum">
              <a:rPr lang="en-US" smtClean="0"/>
              <a:t>2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dirty="0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F70BB285-6F25-44EB-A267-CA6E448996F1}" type="datetimeFigureOut">
              <a:rPr lang="en-US" smtClean="0"/>
              <a:t>9/3/2013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D5A27BBF-BD89-43DF-B9DE-D16E8477A26B}" type="slidenum">
              <a:rPr lang="en-US" smtClean="0"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Orion Lore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331698"/>
            <a:ext cx="7772400" cy="1752600"/>
          </a:xfrm>
        </p:spPr>
        <p:txBody>
          <a:bodyPr/>
          <a:lstStyle/>
          <a:p>
            <a:r>
              <a:rPr lang="en-US" dirty="0" smtClean="0"/>
              <a:t>By: Laura Karabasz and </a:t>
            </a:r>
            <a:r>
              <a:rPr lang="en-US" dirty="0" smtClean="0"/>
              <a:t>Antoine Henderson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dirty="0" smtClean="0"/>
              <a:t>Two Versions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God of the Sea (Neptune) his father, mother is the great huntress Queen Euryale of the </a:t>
            </a:r>
            <a:r>
              <a:rPr lang="en-US" dirty="0" smtClean="0"/>
              <a:t>Amazons</a:t>
            </a:r>
            <a:endParaRPr lang="en-US" dirty="0" smtClean="0"/>
          </a:p>
        </p:txBody>
      </p:sp>
      <p:sp>
        <p:nvSpPr>
          <p:cNvPr id="9" name="Content Placeholder 8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 small </a:t>
            </a:r>
            <a:r>
              <a:rPr lang="en-US" dirty="0" smtClean="0"/>
              <a:t>scorpion stung </a:t>
            </a:r>
            <a:r>
              <a:rPr lang="en-US" dirty="0" smtClean="0"/>
              <a:t>him with its stinger and killed him with its poison</a:t>
            </a:r>
          </a:p>
          <a:p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533400" y="1143000"/>
            <a:ext cx="4114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/>
              <a:t>First Version</a:t>
            </a:r>
            <a:endParaRPr lang="en-US" sz="2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dirty="0" smtClean="0"/>
              <a:t>Two Versions Continued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Was </a:t>
            </a:r>
            <a:r>
              <a:rPr lang="en-US" dirty="0" smtClean="0"/>
              <a:t>a gift from Jupiter , Neptune, and Mercury to a pious peasant</a:t>
            </a:r>
          </a:p>
          <a:p>
            <a:r>
              <a:rPr lang="en-US" dirty="0" smtClean="0"/>
              <a:t>Was </a:t>
            </a:r>
            <a:r>
              <a:rPr lang="en-US" dirty="0" smtClean="0"/>
              <a:t>a skilled </a:t>
            </a:r>
            <a:r>
              <a:rPr lang="en-US" dirty="0"/>
              <a:t>blacksmith and said to have fabricated Vulcan’s underground </a:t>
            </a:r>
            <a:r>
              <a:rPr lang="en-US" dirty="0" smtClean="0"/>
              <a:t>palace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590020"/>
            <a:ext cx="4038600" cy="4525963"/>
          </a:xfrm>
        </p:spPr>
        <p:txBody>
          <a:bodyPr>
            <a:normAutofit/>
          </a:bodyPr>
          <a:lstStyle/>
          <a:p>
            <a:r>
              <a:rPr lang="en-US" dirty="0"/>
              <a:t>Built a Temple to the gods in Sicily</a:t>
            </a:r>
          </a:p>
          <a:p>
            <a:r>
              <a:rPr lang="en-US" dirty="0" smtClean="0"/>
              <a:t>Orion fell in love with </a:t>
            </a:r>
            <a:r>
              <a:rPr lang="en-US" dirty="0" err="1" smtClean="0"/>
              <a:t>Merope</a:t>
            </a:r>
            <a:r>
              <a:rPr lang="en-US" dirty="0" smtClean="0"/>
              <a:t>, daughter of </a:t>
            </a:r>
            <a:r>
              <a:rPr lang="en-US" dirty="0" err="1" smtClean="0"/>
              <a:t>Oeonpion</a:t>
            </a:r>
            <a:r>
              <a:rPr lang="en-US" dirty="0" smtClean="0"/>
              <a:t> and princess of Chios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57200" y="1066800"/>
            <a:ext cx="40386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/>
              <a:t>2</a:t>
            </a:r>
            <a:r>
              <a:rPr lang="en-US" sz="2800" baseline="30000" dirty="0" smtClean="0"/>
              <a:t>nd</a:t>
            </a:r>
            <a:r>
              <a:rPr lang="en-US" sz="2800" dirty="0" smtClean="0"/>
              <a:t> Version</a:t>
            </a:r>
            <a:endParaRPr lang="en-US" sz="28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dirty="0" smtClean="0"/>
              <a:t>Two Versions Continued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Angered, Orion tried to take away Merope with force</a:t>
            </a:r>
          </a:p>
          <a:p>
            <a:r>
              <a:rPr lang="en-US" dirty="0" smtClean="0"/>
              <a:t>After </a:t>
            </a:r>
            <a:r>
              <a:rPr lang="en-US" dirty="0" smtClean="0"/>
              <a:t>all of this, he dwelt with Diana and became a favorite of hers</a:t>
            </a:r>
          </a:p>
          <a:p>
            <a:r>
              <a:rPr lang="en-US" dirty="0" smtClean="0"/>
              <a:t>It was said that Diana was planning to marry him</a:t>
            </a:r>
          </a:p>
          <a:p>
            <a:r>
              <a:rPr lang="en-US" dirty="0" smtClean="0"/>
              <a:t>Apollo was upset and told her she shouldn’t as Diana was supposed to be a maiden goddess</a:t>
            </a:r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Apollo </a:t>
            </a:r>
            <a:r>
              <a:rPr lang="en-US" dirty="0" smtClean="0"/>
              <a:t>saw his chance when he saw Orion swimming at the far end of a lake with only his head visible, Apollo challenged his sister saying she could not hit the small black object in the water</a:t>
            </a:r>
          </a:p>
          <a:p>
            <a:r>
              <a:rPr lang="en-US" dirty="0" smtClean="0"/>
              <a:t>Diana shot her arrow with deadly accuracy and Orion was </a:t>
            </a:r>
            <a:r>
              <a:rPr lang="en-US" dirty="0" smtClean="0"/>
              <a:t>dead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57200" y="1143000"/>
            <a:ext cx="40386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/>
              <a:t>2</a:t>
            </a:r>
            <a:r>
              <a:rPr lang="en-US" sz="2800" baseline="30000" dirty="0" smtClean="0"/>
              <a:t>nd</a:t>
            </a:r>
            <a:r>
              <a:rPr lang="en-US" sz="2800" dirty="0" smtClean="0"/>
              <a:t> Version</a:t>
            </a:r>
            <a:endParaRPr lang="en-US" sz="28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44</TotalTime>
  <Words>207</Words>
  <Application>Microsoft Office PowerPoint</Application>
  <PresentationFormat>On-screen Show (4:3)</PresentationFormat>
  <Paragraphs>21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Apex</vt:lpstr>
      <vt:lpstr>Orion Lore</vt:lpstr>
      <vt:lpstr>Two Versions</vt:lpstr>
      <vt:lpstr>Two Versions Continued</vt:lpstr>
      <vt:lpstr>Two Versions Continued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Orion Lore</dc:title>
  <dc:creator>Laura</dc:creator>
  <cp:lastModifiedBy>vci</cp:lastModifiedBy>
  <cp:revision>7</cp:revision>
  <dcterms:created xsi:type="dcterms:W3CDTF">2013-08-29T20:51:09Z</dcterms:created>
  <dcterms:modified xsi:type="dcterms:W3CDTF">2013-09-03T13:48:24Z</dcterms:modified>
</cp:coreProperties>
</file>

<file path=docProps/thumbnail.jpeg>
</file>